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042BDCF8-D802-480E-B21A-8768795F4032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94669" autoAdjust="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9507-6D5E-45A6-99E7-B329BB7CC16C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65558-5377-467B-B3D3-756A15E6E04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350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5558-5377-467B-B3D3-756A15E6E04F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790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5558-5377-467B-B3D3-756A15E6E04F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269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5558-5377-467B-B3D3-756A15E6E04F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608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5558-5377-467B-B3D3-756A15E6E04F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219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5558-5377-467B-B3D3-756A15E6E04F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79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65558-5377-467B-B3D3-756A15E6E04F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024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65558-5377-467B-B3D3-756A15E6E04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4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483768" y="305165"/>
            <a:ext cx="5688632" cy="534048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SPEED 7,5/SPEED 9/ SPEED 10,50/ SPEED 12 Regulator Dismantling</a:t>
            </a:r>
            <a:endParaRPr lang="en-US" sz="31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0741" y="313630"/>
            <a:ext cx="4590509" cy="612067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85471-7939-941A-973E-97A5BB344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5543"/>
            <a:ext cx="2736303" cy="6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979712" y="160929"/>
            <a:ext cx="6624736" cy="706090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SPEED 7,5/SPEED 9/ SPEED 10,50/ </a:t>
            </a:r>
            <a:br>
              <a:rPr lang="tr-TR" sz="3100" dirty="0"/>
            </a:br>
            <a:r>
              <a:rPr lang="tr-TR" sz="3100" dirty="0"/>
              <a:t>SPEED 12 Regulator Dismantling</a:t>
            </a:r>
            <a:endParaRPr lang="en-US" sz="31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24710"/>
            <a:ext cx="5760640" cy="4320480"/>
          </a:xfrm>
        </p:spPr>
      </p:pic>
      <p:sp>
        <p:nvSpPr>
          <p:cNvPr id="9" name="Metin kutusu 8"/>
          <p:cNvSpPr txBox="1"/>
          <p:nvPr/>
        </p:nvSpPr>
        <p:spPr>
          <a:xfrm>
            <a:off x="1835696" y="55172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Stage</a:t>
            </a:r>
            <a:r>
              <a:rPr lang="tr-TR" dirty="0"/>
              <a:t> 1</a:t>
            </a:r>
            <a:r>
              <a:rPr lang="en-US" dirty="0"/>
              <a:t>: </a:t>
            </a:r>
            <a:r>
              <a:rPr lang="tr-TR" dirty="0" err="1"/>
              <a:t>Dismount</a:t>
            </a:r>
            <a:r>
              <a:rPr lang="tr-TR" dirty="0"/>
              <a:t> </a:t>
            </a:r>
            <a:r>
              <a:rPr lang="tr-TR" dirty="0" err="1"/>
              <a:t>screw</a:t>
            </a:r>
            <a:r>
              <a:rPr lang="tr-TR" dirty="0"/>
              <a:t> </a:t>
            </a:r>
            <a:r>
              <a:rPr lang="tr-TR" dirty="0" err="1"/>
              <a:t>shown</a:t>
            </a:r>
            <a:r>
              <a:rPr lang="tr-TR" dirty="0"/>
              <a:t> in </a:t>
            </a:r>
            <a:r>
              <a:rPr lang="tr-TR" dirty="0" err="1"/>
              <a:t>figure</a:t>
            </a:r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EBA75-A39A-DA4C-28B8-7DE1DD3AE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08"/>
            <a:ext cx="2736303" cy="6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195736" y="265346"/>
            <a:ext cx="6635080" cy="706090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SPEED 7,5/SPEED 9/ SPEED 10,50/ </a:t>
            </a:r>
            <a:br>
              <a:rPr lang="tr-TR" sz="3100" dirty="0"/>
            </a:br>
            <a:r>
              <a:rPr lang="tr-TR" sz="3100" dirty="0"/>
              <a:t>SPEED 12 Flow Regulator Dismantling</a:t>
            </a:r>
            <a:endParaRPr lang="en-US" sz="31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24710"/>
            <a:ext cx="5760640" cy="4320480"/>
          </a:xfrm>
        </p:spPr>
      </p:pic>
      <p:sp>
        <p:nvSpPr>
          <p:cNvPr id="9" name="Metin kutusu 8"/>
          <p:cNvSpPr txBox="1"/>
          <p:nvPr/>
        </p:nvSpPr>
        <p:spPr>
          <a:xfrm>
            <a:off x="1740805" y="5517232"/>
            <a:ext cx="585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Stage</a:t>
            </a:r>
            <a:r>
              <a:rPr lang="tr-TR" dirty="0"/>
              <a:t> 2</a:t>
            </a:r>
            <a:r>
              <a:rPr lang="en-US" dirty="0"/>
              <a:t>: </a:t>
            </a:r>
            <a:r>
              <a:rPr lang="tr-TR" dirty="0" err="1"/>
              <a:t>Dismount</a:t>
            </a:r>
            <a:r>
              <a:rPr lang="tr-TR" dirty="0"/>
              <a:t> u form piston ring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inlet </a:t>
            </a:r>
            <a:r>
              <a:rPr lang="tr-TR" dirty="0" err="1"/>
              <a:t>side</a:t>
            </a:r>
            <a:r>
              <a:rPr lang="tr-TR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282319-E8B7-FC5D-C109-E3F8DA7E1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189746"/>
            <a:ext cx="2736303" cy="7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195736" y="200585"/>
            <a:ext cx="6624736" cy="706090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SPEED 7,5/SPEED 9/ SPEED 10,50/ </a:t>
            </a:r>
            <a:br>
              <a:rPr lang="tr-TR" sz="3100" dirty="0"/>
            </a:br>
            <a:r>
              <a:rPr lang="tr-TR" sz="3100" dirty="0"/>
              <a:t>SPEED 12 Regulator Dismantling</a:t>
            </a:r>
            <a:endParaRPr lang="en-US" sz="31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088740"/>
            <a:ext cx="5904656" cy="4428492"/>
          </a:xfrm>
        </p:spPr>
      </p:pic>
      <p:sp>
        <p:nvSpPr>
          <p:cNvPr id="9" name="Metin kutusu 8"/>
          <p:cNvSpPr txBox="1"/>
          <p:nvPr/>
        </p:nvSpPr>
        <p:spPr>
          <a:xfrm>
            <a:off x="1835696" y="55172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Stage</a:t>
            </a:r>
            <a:r>
              <a:rPr lang="tr-TR" dirty="0"/>
              <a:t> 3</a:t>
            </a:r>
            <a:r>
              <a:rPr lang="en-US" dirty="0"/>
              <a:t>: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inlet </a:t>
            </a:r>
            <a:r>
              <a:rPr lang="tr-TR" dirty="0" err="1"/>
              <a:t>fitting</a:t>
            </a:r>
            <a:r>
              <a:rPr lang="tr-TR" dirty="0"/>
              <a:t> </a:t>
            </a:r>
            <a:r>
              <a:rPr lang="tr-TR" dirty="0" err="1"/>
              <a:t>part</a:t>
            </a:r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391C46-7097-7EBA-AC22-A7E756389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585"/>
            <a:ext cx="2736303" cy="6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185392" y="188640"/>
            <a:ext cx="6563072" cy="706090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SPEED 7,5/SPEED 9/ SPEED 10,50/ </a:t>
            </a:r>
            <a:br>
              <a:rPr lang="tr-TR" sz="3100" dirty="0"/>
            </a:br>
            <a:r>
              <a:rPr lang="tr-TR" sz="3100" dirty="0"/>
              <a:t>SPEED 12 Regulator Dismantling</a:t>
            </a:r>
            <a:endParaRPr lang="en-US" sz="31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94763"/>
            <a:ext cx="6048671" cy="4536503"/>
          </a:xfrm>
        </p:spPr>
      </p:pic>
      <p:sp>
        <p:nvSpPr>
          <p:cNvPr id="9" name="Metin kutusu 8"/>
          <p:cNvSpPr txBox="1"/>
          <p:nvPr/>
        </p:nvSpPr>
        <p:spPr>
          <a:xfrm>
            <a:off x="1835696" y="55172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Stage</a:t>
            </a:r>
            <a:r>
              <a:rPr lang="tr-TR" dirty="0"/>
              <a:t> 4</a:t>
            </a:r>
            <a:r>
              <a:rPr lang="en-US" dirty="0"/>
              <a:t>: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filter</a:t>
            </a:r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65F62-AFE7-8DC8-3F90-3E166C489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2736303" cy="6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7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185392" y="188640"/>
            <a:ext cx="6563072" cy="706090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SPEED 7,5/SPEED 9/ SPEED 10,50/ </a:t>
            </a:r>
            <a:br>
              <a:rPr lang="tr-TR" sz="3100" dirty="0"/>
            </a:br>
            <a:r>
              <a:rPr lang="tr-TR" sz="3100" dirty="0"/>
              <a:t>SPEED 12 Regulator Dismantling</a:t>
            </a:r>
            <a:endParaRPr lang="en-US" sz="31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6755" y="249601"/>
            <a:ext cx="4482498" cy="5976664"/>
          </a:xfrm>
        </p:spPr>
      </p:pic>
      <p:sp>
        <p:nvSpPr>
          <p:cNvPr id="9" name="Metin kutusu 8"/>
          <p:cNvSpPr txBox="1"/>
          <p:nvPr/>
        </p:nvSpPr>
        <p:spPr>
          <a:xfrm>
            <a:off x="1835696" y="55172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Stage</a:t>
            </a:r>
            <a:r>
              <a:rPr lang="tr-TR" dirty="0"/>
              <a:t> 5</a:t>
            </a:r>
            <a:r>
              <a:rPr lang="en-US" dirty="0"/>
              <a:t>:</a:t>
            </a:r>
            <a:r>
              <a:rPr lang="tr-TR" dirty="0"/>
              <a:t> </a:t>
            </a:r>
            <a:r>
              <a:rPr lang="tr-TR" dirty="0" err="1"/>
              <a:t>push</a:t>
            </a:r>
            <a:r>
              <a:rPr lang="tr-TR" dirty="0"/>
              <a:t> </a:t>
            </a:r>
            <a:r>
              <a:rPr lang="tr-TR" dirty="0" err="1"/>
              <a:t>gently</a:t>
            </a:r>
            <a:r>
              <a:rPr lang="tr-TR" dirty="0"/>
              <a:t> </a:t>
            </a:r>
            <a:r>
              <a:rPr lang="tr-TR" dirty="0" err="1"/>
              <a:t>flow</a:t>
            </a:r>
            <a:r>
              <a:rPr lang="tr-TR" dirty="0"/>
              <a:t> </a:t>
            </a:r>
            <a:r>
              <a:rPr lang="tr-TR" dirty="0" err="1"/>
              <a:t>regulator</a:t>
            </a:r>
            <a:r>
              <a:rPr lang="tr-TR" dirty="0"/>
              <a:t> inside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fitting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out</a:t>
            </a:r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698782-A08C-EBD3-6393-6AE7D1D7B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2393"/>
            <a:ext cx="2736303" cy="6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6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185392" y="188640"/>
            <a:ext cx="6563072" cy="706090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SPEED 7,5/SPEED 9/ SPEED 10,50/ </a:t>
            </a:r>
            <a:br>
              <a:rPr lang="tr-TR" sz="3100" dirty="0"/>
            </a:br>
            <a:r>
              <a:rPr lang="tr-TR" sz="3100" dirty="0"/>
              <a:t>SPEED 12 Regulator Dismantling</a:t>
            </a:r>
            <a:endParaRPr lang="en-US" sz="31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56" y="1038746"/>
            <a:ext cx="5920580" cy="4440434"/>
          </a:xfrm>
        </p:spPr>
      </p:pic>
      <p:sp>
        <p:nvSpPr>
          <p:cNvPr id="9" name="Metin kutusu 8"/>
          <p:cNvSpPr txBox="1"/>
          <p:nvPr/>
        </p:nvSpPr>
        <p:spPr>
          <a:xfrm>
            <a:off x="1835696" y="551723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tr-TR" noProof="0" dirty="0">
                <a:solidFill>
                  <a:prstClr val="black"/>
                </a:solidFill>
                <a:latin typeface="Calibri"/>
              </a:rPr>
              <a:t>insert </a:t>
            </a:r>
            <a:r>
              <a:rPr lang="tr-TR" noProof="0" dirty="0" err="1">
                <a:solidFill>
                  <a:prstClr val="black"/>
                </a:solidFill>
                <a:latin typeface="Calibri"/>
              </a:rPr>
              <a:t>filter</a:t>
            </a:r>
            <a:r>
              <a:rPr lang="tr-TR" noProof="0" dirty="0">
                <a:solidFill>
                  <a:prstClr val="black"/>
                </a:solidFill>
                <a:latin typeface="Calibri"/>
              </a:rPr>
              <a:t> inside of </a:t>
            </a:r>
            <a:r>
              <a:rPr lang="tr-TR" noProof="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tr-TR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noProof="0" dirty="0" err="1">
                <a:solidFill>
                  <a:prstClr val="black"/>
                </a:solidFill>
                <a:latin typeface="Calibri"/>
              </a:rPr>
              <a:t>fitting</a:t>
            </a:r>
            <a:r>
              <a:rPr lang="tr-TR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noProof="0" dirty="0" err="1">
                <a:solidFill>
                  <a:prstClr val="black"/>
                </a:solidFill>
                <a:latin typeface="Calibri"/>
              </a:rPr>
              <a:t>part</a:t>
            </a:r>
            <a:endParaRPr lang="tr-TR" noProof="0" dirty="0">
              <a:solidFill>
                <a:prstClr val="black"/>
              </a:solidFill>
              <a:latin typeface="Calibri"/>
            </a:endParaRPr>
          </a:p>
          <a:p>
            <a:r>
              <a:rPr lang="tr-TR" dirty="0" err="1">
                <a:solidFill>
                  <a:prstClr val="black"/>
                </a:solidFill>
              </a:rPr>
              <a:t>Stage</a:t>
            </a:r>
            <a:r>
              <a:rPr lang="tr-TR" dirty="0">
                <a:solidFill>
                  <a:prstClr val="black"/>
                </a:solidFill>
              </a:rPr>
              <a:t> 7</a:t>
            </a:r>
            <a:r>
              <a:rPr lang="en-US" dirty="0">
                <a:solidFill>
                  <a:prstClr val="black"/>
                </a:solidFill>
              </a:rPr>
              <a:t>: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en-US" dirty="0"/>
              <a:t>to mounting other parts do steps backward ( step </a:t>
            </a:r>
            <a:r>
              <a:rPr lang="tr-TR" dirty="0"/>
              <a:t>3</a:t>
            </a:r>
            <a:r>
              <a:rPr lang="en-US" dirty="0"/>
              <a:t>-1)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B04EF-087F-491F-073C-D380D4CF7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588"/>
            <a:ext cx="2736303" cy="6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2910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11898</TotalTime>
  <Words>182</Words>
  <Application>Microsoft Office PowerPoint</Application>
  <PresentationFormat>On-screen Show (4:3)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Ofis Teması</vt:lpstr>
      <vt:lpstr>SPEED 7,5/SPEED 9/ SPEED 10,50/ SPEED 12 Regulator Dismantling</vt:lpstr>
      <vt:lpstr>SPEED 7,5/SPEED 9/ SPEED 10,50/  SPEED 12 Regulator Dismantling</vt:lpstr>
      <vt:lpstr>SPEED 7,5/SPEED 9/ SPEED 10,50/  SPEED 12 Flow Regulator Dismantling</vt:lpstr>
      <vt:lpstr>SPEED 7,5/SPEED 9/ SPEED 10,50/  SPEED 12 Regulator Dismantling</vt:lpstr>
      <vt:lpstr>SPEED 7,5/SPEED 9/ SPEED 10,50/  SPEED 12 Regulator Dismantling</vt:lpstr>
      <vt:lpstr>SPEED 7,5/SPEED 9/ SPEED 10,50/  SPEED 12 Regulator Dismantling</vt:lpstr>
      <vt:lpstr>SPEED 7,5/SPEED 9/ SPEED 10,50/  SPEED 12 Regulator Dismantling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buğra ayhan</dc:creator>
  <cp:lastModifiedBy>aya kouli</cp:lastModifiedBy>
  <cp:revision>51</cp:revision>
  <dcterms:created xsi:type="dcterms:W3CDTF">2015-09-28T08:07:49Z</dcterms:created>
  <dcterms:modified xsi:type="dcterms:W3CDTF">2023-10-18T13:56:11Z</dcterms:modified>
</cp:coreProperties>
</file>